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80" r:id="rId11"/>
    <p:sldId id="266" r:id="rId12"/>
    <p:sldId id="267" r:id="rId13"/>
    <p:sldId id="268" r:id="rId14"/>
    <p:sldId id="270" r:id="rId15"/>
    <p:sldId id="271" r:id="rId16"/>
    <p:sldId id="269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1878" y="-9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2015-9-24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2015-9-24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2015-9-24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2015-9-24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2015-9-24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2015-9-24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2015-9-24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2015-9-24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2015-9-24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2015-9-24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2015-9-24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2015-9-24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590550"/>
            <a:ext cx="7086600" cy="567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533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8" t="21379" r="41849" b="30034"/>
          <a:stretch>
            <a:fillRect/>
          </a:stretch>
        </p:blipFill>
        <p:spPr bwMode="auto">
          <a:xfrm>
            <a:off x="755650" y="1412875"/>
            <a:ext cx="3455988" cy="2617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9460" name="Picture 2" descr="Timeco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1412875"/>
            <a:ext cx="2781300" cy="416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688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8458200" cy="579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967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4065"/>
            <a:ext cx="7848600" cy="663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046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7467600" cy="6771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824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0"/>
            <a:ext cx="7229475" cy="6715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41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81000"/>
            <a:ext cx="6705600" cy="6147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244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0"/>
            <a:ext cx="7086600" cy="6547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344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57200"/>
            <a:ext cx="7467600" cy="554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2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8305800" cy="6152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575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1000"/>
            <a:ext cx="6934200" cy="604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487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57200"/>
            <a:ext cx="7639238" cy="596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277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5527"/>
            <a:ext cx="6781800" cy="5946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858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04800"/>
            <a:ext cx="6858000" cy="5964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988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4740"/>
            <a:ext cx="7696200" cy="6502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191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9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0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81000"/>
            <a:ext cx="7467600" cy="6250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118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-1"/>
            <a:ext cx="7772400" cy="701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549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33400"/>
            <a:ext cx="6554454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034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93161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100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5730"/>
            <a:ext cx="7263008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324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28600"/>
            <a:ext cx="7239000" cy="605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04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6200"/>
            <a:ext cx="7019790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477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0</Words>
  <Application>Microsoft Office PowerPoint</Application>
  <PresentationFormat>On-screen Show (4:3)</PresentationFormat>
  <Paragraphs>0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Jiankui He</cp:lastModifiedBy>
  <cp:revision>4</cp:revision>
  <dcterms:created xsi:type="dcterms:W3CDTF">2006-08-16T00:00:00Z</dcterms:created>
  <dcterms:modified xsi:type="dcterms:W3CDTF">2015-09-24T06:31:21Z</dcterms:modified>
</cp:coreProperties>
</file>